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7700" cy="431958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5" userDrawn="1">
          <p15:clr>
            <a:srgbClr val="A4A3A4"/>
          </p15:clr>
        </p15:guide>
        <p15:guide id="2" pos="102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719"/>
  </p:normalViewPr>
  <p:slideViewPr>
    <p:cSldViewPr snapToGrid="0" showGuides="1">
      <p:cViewPr varScale="1">
        <p:scale>
          <a:sx n="10" d="100"/>
          <a:sy n="10" d="100"/>
        </p:scale>
        <p:origin x="2052" y="4"/>
      </p:cViewPr>
      <p:guideLst>
        <p:guide orient="horz" pos="13605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914400" cy="9144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828" y="7069328"/>
            <a:ext cx="27538045" cy="15038564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713" y="22687837"/>
            <a:ext cx="24298275" cy="10429001"/>
          </a:xfrm>
        </p:spPr>
        <p:txBody>
          <a:bodyPr/>
          <a:lstStyle>
            <a:lvl1pPr marL="0" indent="0" algn="ctr">
              <a:buNone/>
              <a:defRPr sz="8503"/>
            </a:lvl1pPr>
            <a:lvl2pPr marL="1619905" indent="0" algn="ctr">
              <a:buNone/>
              <a:defRPr sz="7086"/>
            </a:lvl2pPr>
            <a:lvl3pPr marL="3239811" indent="0" algn="ctr">
              <a:buNone/>
              <a:defRPr sz="6378"/>
            </a:lvl3pPr>
            <a:lvl4pPr marL="4859716" indent="0" algn="ctr">
              <a:buNone/>
              <a:defRPr sz="5669"/>
            </a:lvl4pPr>
            <a:lvl5pPr marL="6479621" indent="0" algn="ctr">
              <a:buNone/>
              <a:defRPr sz="5669"/>
            </a:lvl5pPr>
            <a:lvl6pPr marL="8099527" indent="0" algn="ctr">
              <a:buNone/>
              <a:defRPr sz="5669"/>
            </a:lvl6pPr>
            <a:lvl7pPr marL="9719432" indent="0" algn="ctr">
              <a:buNone/>
              <a:defRPr sz="5669"/>
            </a:lvl7pPr>
            <a:lvl8pPr marL="11339337" indent="0" algn="ctr">
              <a:buNone/>
              <a:defRPr sz="5669"/>
            </a:lvl8pPr>
            <a:lvl9pPr marL="12959243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4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343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4606" y="2299781"/>
            <a:ext cx="6985754" cy="366065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344" y="2299781"/>
            <a:ext cx="20552291" cy="366065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0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8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470" y="10768984"/>
            <a:ext cx="27943016" cy="17968281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470" y="28907252"/>
            <a:ext cx="27943016" cy="9449095"/>
          </a:xfrm>
        </p:spPr>
        <p:txBody>
          <a:bodyPr/>
          <a:lstStyle>
            <a:lvl1pPr marL="0" indent="0">
              <a:buNone/>
              <a:defRPr sz="8503">
                <a:solidFill>
                  <a:schemeClr val="tx1">
                    <a:tint val="82000"/>
                  </a:schemeClr>
                </a:solidFill>
              </a:defRPr>
            </a:lvl1pPr>
            <a:lvl2pPr marL="1619905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811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71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621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52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432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33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24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66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342" y="11498902"/>
            <a:ext cx="13769023" cy="27407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1335" y="11498902"/>
            <a:ext cx="13769023" cy="274073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63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562" y="2299790"/>
            <a:ext cx="27943016" cy="83492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565" y="10588992"/>
            <a:ext cx="13705744" cy="5189501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905" indent="0">
              <a:buNone/>
              <a:defRPr sz="7086" b="1"/>
            </a:lvl2pPr>
            <a:lvl3pPr marL="3239811" indent="0">
              <a:buNone/>
              <a:defRPr sz="6378" b="1"/>
            </a:lvl3pPr>
            <a:lvl4pPr marL="4859716" indent="0">
              <a:buNone/>
              <a:defRPr sz="5669" b="1"/>
            </a:lvl4pPr>
            <a:lvl5pPr marL="6479621" indent="0">
              <a:buNone/>
              <a:defRPr sz="5669" b="1"/>
            </a:lvl5pPr>
            <a:lvl6pPr marL="8099527" indent="0">
              <a:buNone/>
              <a:defRPr sz="5669" b="1"/>
            </a:lvl6pPr>
            <a:lvl7pPr marL="9719432" indent="0">
              <a:buNone/>
              <a:defRPr sz="5669" b="1"/>
            </a:lvl7pPr>
            <a:lvl8pPr marL="11339337" indent="0">
              <a:buNone/>
              <a:defRPr sz="5669" b="1"/>
            </a:lvl8pPr>
            <a:lvl9pPr marL="12959243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565" y="15778493"/>
            <a:ext cx="13705744" cy="2320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1338" y="10588992"/>
            <a:ext cx="13773242" cy="5189501"/>
          </a:xfrm>
        </p:spPr>
        <p:txBody>
          <a:bodyPr anchor="b"/>
          <a:lstStyle>
            <a:lvl1pPr marL="0" indent="0">
              <a:buNone/>
              <a:defRPr sz="8503" b="1"/>
            </a:lvl1pPr>
            <a:lvl2pPr marL="1619905" indent="0">
              <a:buNone/>
              <a:defRPr sz="7086" b="1"/>
            </a:lvl2pPr>
            <a:lvl3pPr marL="3239811" indent="0">
              <a:buNone/>
              <a:defRPr sz="6378" b="1"/>
            </a:lvl3pPr>
            <a:lvl4pPr marL="4859716" indent="0">
              <a:buNone/>
              <a:defRPr sz="5669" b="1"/>
            </a:lvl4pPr>
            <a:lvl5pPr marL="6479621" indent="0">
              <a:buNone/>
              <a:defRPr sz="5669" b="1"/>
            </a:lvl5pPr>
            <a:lvl6pPr marL="8099527" indent="0">
              <a:buNone/>
              <a:defRPr sz="5669" b="1"/>
            </a:lvl6pPr>
            <a:lvl7pPr marL="9719432" indent="0">
              <a:buNone/>
              <a:defRPr sz="5669" b="1"/>
            </a:lvl7pPr>
            <a:lvl8pPr marL="11339337" indent="0">
              <a:buNone/>
              <a:defRPr sz="5669" b="1"/>
            </a:lvl8pPr>
            <a:lvl9pPr marL="12959243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1338" y="15778493"/>
            <a:ext cx="13773242" cy="23207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403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7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37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562" y="2879725"/>
            <a:ext cx="10449101" cy="1007903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242" y="6219415"/>
            <a:ext cx="16401336" cy="30697069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3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562" y="12958762"/>
            <a:ext cx="10449101" cy="24007711"/>
          </a:xfrm>
        </p:spPr>
        <p:txBody>
          <a:bodyPr/>
          <a:lstStyle>
            <a:lvl1pPr marL="0" indent="0">
              <a:buNone/>
              <a:defRPr sz="5669"/>
            </a:lvl1pPr>
            <a:lvl2pPr marL="1619905" indent="0">
              <a:buNone/>
              <a:defRPr sz="4960"/>
            </a:lvl2pPr>
            <a:lvl3pPr marL="3239811" indent="0">
              <a:buNone/>
              <a:defRPr sz="4252"/>
            </a:lvl3pPr>
            <a:lvl4pPr marL="4859716" indent="0">
              <a:buNone/>
              <a:defRPr sz="3543"/>
            </a:lvl4pPr>
            <a:lvl5pPr marL="6479621" indent="0">
              <a:buNone/>
              <a:defRPr sz="3543"/>
            </a:lvl5pPr>
            <a:lvl6pPr marL="8099527" indent="0">
              <a:buNone/>
              <a:defRPr sz="3543"/>
            </a:lvl6pPr>
            <a:lvl7pPr marL="9719432" indent="0">
              <a:buNone/>
              <a:defRPr sz="3543"/>
            </a:lvl7pPr>
            <a:lvl8pPr marL="11339337" indent="0">
              <a:buNone/>
              <a:defRPr sz="3543"/>
            </a:lvl8pPr>
            <a:lvl9pPr marL="12959243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9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562" y="2879725"/>
            <a:ext cx="10449101" cy="1007903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242" y="6219415"/>
            <a:ext cx="16401336" cy="30697069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05" indent="0">
              <a:buNone/>
              <a:defRPr sz="9921"/>
            </a:lvl2pPr>
            <a:lvl3pPr marL="3239811" indent="0">
              <a:buNone/>
              <a:defRPr sz="8503"/>
            </a:lvl3pPr>
            <a:lvl4pPr marL="4859716" indent="0">
              <a:buNone/>
              <a:defRPr sz="7086"/>
            </a:lvl4pPr>
            <a:lvl5pPr marL="6479621" indent="0">
              <a:buNone/>
              <a:defRPr sz="7086"/>
            </a:lvl5pPr>
            <a:lvl6pPr marL="8099527" indent="0">
              <a:buNone/>
              <a:defRPr sz="7086"/>
            </a:lvl6pPr>
            <a:lvl7pPr marL="9719432" indent="0">
              <a:buNone/>
              <a:defRPr sz="7086"/>
            </a:lvl7pPr>
            <a:lvl8pPr marL="11339337" indent="0">
              <a:buNone/>
              <a:defRPr sz="7086"/>
            </a:lvl8pPr>
            <a:lvl9pPr marL="12959243" indent="0">
              <a:buNone/>
              <a:defRPr sz="708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562" y="12958762"/>
            <a:ext cx="10449101" cy="24007711"/>
          </a:xfrm>
        </p:spPr>
        <p:txBody>
          <a:bodyPr/>
          <a:lstStyle>
            <a:lvl1pPr marL="0" indent="0">
              <a:buNone/>
              <a:defRPr sz="5669"/>
            </a:lvl1pPr>
            <a:lvl2pPr marL="1619905" indent="0">
              <a:buNone/>
              <a:defRPr sz="4960"/>
            </a:lvl2pPr>
            <a:lvl3pPr marL="3239811" indent="0">
              <a:buNone/>
              <a:defRPr sz="4252"/>
            </a:lvl3pPr>
            <a:lvl4pPr marL="4859716" indent="0">
              <a:buNone/>
              <a:defRPr sz="3543"/>
            </a:lvl4pPr>
            <a:lvl5pPr marL="6479621" indent="0">
              <a:buNone/>
              <a:defRPr sz="3543"/>
            </a:lvl5pPr>
            <a:lvl6pPr marL="8099527" indent="0">
              <a:buNone/>
              <a:defRPr sz="3543"/>
            </a:lvl6pPr>
            <a:lvl7pPr marL="9719432" indent="0">
              <a:buNone/>
              <a:defRPr sz="3543"/>
            </a:lvl7pPr>
            <a:lvl8pPr marL="11339337" indent="0">
              <a:buNone/>
              <a:defRPr sz="3543"/>
            </a:lvl8pPr>
            <a:lvl9pPr marL="12959243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65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342" y="2299790"/>
            <a:ext cx="27943016" cy="8349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342" y="11498902"/>
            <a:ext cx="27943016" cy="274073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342" y="40036186"/>
            <a:ext cx="7289483" cy="229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3650B-A7F5-804D-9781-90D310E510B1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1738" y="40036186"/>
            <a:ext cx="10934224" cy="229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0875" y="40036186"/>
            <a:ext cx="7289483" cy="22997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005F08-635F-6740-92F6-EF162797F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6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811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53" indent="-809953" algn="l" defTabSz="3239811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858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3" kern="1200">
          <a:solidFill>
            <a:schemeClr val="tx1"/>
          </a:solidFill>
          <a:latin typeface="+mn-lt"/>
          <a:ea typeface="+mn-ea"/>
          <a:cs typeface="+mn-cs"/>
        </a:defRPr>
      </a:lvl2pPr>
      <a:lvl3pPr marL="4049763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669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574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479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385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290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195" indent="-809953" algn="l" defTabSz="3239811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05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811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716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621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527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432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337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243" algn="l" defTabSz="3239811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yellow emblem with a lion and text&#10;&#10;AI-generated content may be incorrect.">
            <a:extLst>
              <a:ext uri="{FF2B5EF4-FFF2-40B4-BE49-F238E27FC236}">
                <a16:creationId xmlns:a16="http://schemas.microsoft.com/office/drawing/2014/main" id="{415F13C6-3B1F-4A11-0B1C-87977A0631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167" y="448626"/>
            <a:ext cx="4025527" cy="402552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2ADBB6-2C47-0E3F-C13F-F3853B7854BF}"/>
              </a:ext>
            </a:extLst>
          </p:cNvPr>
          <p:cNvSpPr txBox="1"/>
          <p:nvPr/>
        </p:nvSpPr>
        <p:spPr>
          <a:xfrm>
            <a:off x="8030210" y="1386489"/>
            <a:ext cx="163372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atin typeface="Calibri" panose="020F0502020204030204" pitchFamily="34" charset="0"/>
                <a:cs typeface="Calibri" panose="020F0502020204030204" pitchFamily="34" charset="0"/>
              </a:rPr>
              <a:t>TITLE</a:t>
            </a:r>
          </a:p>
          <a:p>
            <a:pPr algn="ctr"/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Authors and affiliations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D3CE8C2-5F46-3961-22EC-1E8B94EEA8AF}"/>
              </a:ext>
            </a:extLst>
          </p:cNvPr>
          <p:cNvCxnSpPr>
            <a:cxnSpLocks/>
          </p:cNvCxnSpPr>
          <p:nvPr/>
        </p:nvCxnSpPr>
        <p:spPr>
          <a:xfrm>
            <a:off x="3762103" y="4601906"/>
            <a:ext cx="24871680" cy="0"/>
          </a:xfrm>
          <a:prstGeom prst="line">
            <a:avLst/>
          </a:prstGeom>
          <a:ln w="76200">
            <a:solidFill>
              <a:schemeClr val="accent3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26887451-E2C5-6586-D07E-5DF97A0426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59412" y="320877"/>
            <a:ext cx="6038288" cy="402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980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Imasha S. Jayathissa</dc:creator>
  <cp:lastModifiedBy>Ishanka Hemachandra</cp:lastModifiedBy>
  <cp:revision>3</cp:revision>
  <dcterms:created xsi:type="dcterms:W3CDTF">2025-11-03T05:20:13Z</dcterms:created>
  <dcterms:modified xsi:type="dcterms:W3CDTF">2026-03-24T08:02:07Z</dcterms:modified>
</cp:coreProperties>
</file>